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3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22" r:id="rId37"/>
    <p:sldId id="297" r:id="rId38"/>
    <p:sldId id="298" r:id="rId39"/>
    <p:sldId id="299" r:id="rId40"/>
    <p:sldId id="300" r:id="rId41"/>
    <p:sldId id="301" r:id="rId42"/>
    <p:sldId id="323" r:id="rId43"/>
    <p:sldId id="302" r:id="rId44"/>
    <p:sldId id="303" r:id="rId45"/>
    <p:sldId id="304" r:id="rId46"/>
    <p:sldId id="317" r:id="rId47"/>
    <p:sldId id="327" r:id="rId48"/>
    <p:sldId id="324" r:id="rId49"/>
    <p:sldId id="274" r:id="rId50"/>
    <p:sldId id="306" r:id="rId51"/>
    <p:sldId id="329" r:id="rId52"/>
    <p:sldId id="334" r:id="rId53"/>
    <p:sldId id="331" r:id="rId54"/>
    <p:sldId id="330" r:id="rId55"/>
    <p:sldId id="328" r:id="rId56"/>
    <p:sldId id="318" r:id="rId57"/>
    <p:sldId id="332" r:id="rId58"/>
    <p:sldId id="320" r:id="rId59"/>
    <p:sldId id="321" r:id="rId60"/>
    <p:sldId id="315" r:id="rId61"/>
    <p:sldId id="263" r:id="rId6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CF9"/>
    <a:srgbClr val="C00000"/>
    <a:srgbClr val="FFFFFF"/>
    <a:srgbClr val="D21F1B"/>
    <a:srgbClr val="FDEFE9"/>
    <a:srgbClr val="23E62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84715" autoAdjust="0"/>
  </p:normalViewPr>
  <p:slideViewPr>
    <p:cSldViewPr snapToGrid="0">
      <p:cViewPr varScale="1">
        <p:scale>
          <a:sx n="53" d="100"/>
          <a:sy n="53" d="100"/>
        </p:scale>
        <p:origin x="868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73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microsoft.com/office/2007/relationships/hdphoto" Target="../media/hdphoto1.wdp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5" Type="http://schemas.openxmlformats.org/officeDocument/2006/relationships/image" Target="../media/image64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1.wdp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microsoft.com/office/2007/relationships/hdphoto" Target="../media/hdphoto1.wdp"/><Relationship Id="rId9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.png"/><Relationship Id="rId7" Type="http://schemas.openxmlformats.org/officeDocument/2006/relationships/image" Target="../media/image12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4.png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jpg"/><Relationship Id="rId5" Type="http://schemas.openxmlformats.org/officeDocument/2006/relationships/image" Target="../media/image127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microsoft.com/office/2007/relationships/hdphoto" Target="../media/hdphoto1.wdp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99.png"/><Relationship Id="rId4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8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3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87436" y="5227787"/>
            <a:ext cx="5091546" cy="66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774830" y="2556164"/>
            <a:ext cx="2316715" cy="26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5695357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02236" y="3574473"/>
            <a:ext cx="623455" cy="1653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3697225" y="1153886"/>
            <a:ext cx="8405837" cy="5201861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0" y="2378746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076989" y="5148001"/>
            <a:ext cx="5060373" cy="94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 flipV="1">
            <a:off x="2686145" y="2467146"/>
            <a:ext cx="1722569" cy="22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9438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176861" y="2731220"/>
            <a:ext cx="478643" cy="131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670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/>
          <p:nvPr/>
        </p:nvCxnSpPr>
        <p:spPr>
          <a:xfrm flipH="1">
            <a:off x="3813464" y="1717076"/>
            <a:ext cx="2282536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</p:cNvCxnSpPr>
          <p:nvPr/>
        </p:nvCxnSpPr>
        <p:spPr>
          <a:xfrm>
            <a:off x="6885210" y="1717076"/>
            <a:ext cx="3174206" cy="365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Immagine 8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5AA4C450-1B97-AB1E-BBB8-7B6FB5B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5478" r="8801"/>
          <a:stretch/>
        </p:blipFill>
        <p:spPr>
          <a:xfrm>
            <a:off x="6276421" y="1798938"/>
            <a:ext cx="5868351" cy="4808897"/>
          </a:xfrm>
          <a:prstGeom prst="rect">
            <a:avLst/>
          </a:prstGeom>
        </p:spPr>
      </p:pic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37171BCD-B1C2-A2FC-CE5E-532DB7508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t="6015" r="7521" b="2068"/>
          <a:stretch/>
        </p:blipFill>
        <p:spPr>
          <a:xfrm>
            <a:off x="47229" y="1804164"/>
            <a:ext cx="6229192" cy="4629293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>
            <a:off x="5661415" y="1717076"/>
            <a:ext cx="0" cy="1994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365491-6770-B917-6A1D-ED3C88900453}"/>
              </a:ext>
            </a:extLst>
          </p:cNvPr>
          <p:cNvCxnSpPr>
            <a:cxnSpLocks/>
          </p:cNvCxnSpPr>
          <p:nvPr/>
        </p:nvCxnSpPr>
        <p:spPr>
          <a:xfrm>
            <a:off x="6868886" y="1717076"/>
            <a:ext cx="3646714" cy="2484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32F7FC8-8637-6830-4A0E-72BF56DC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742" y="1330486"/>
            <a:ext cx="2113358" cy="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1993</TotalTime>
  <Words>1036</Words>
  <Application>Microsoft Office PowerPoint</Application>
  <PresentationFormat>Widescreen</PresentationFormat>
  <Paragraphs>232</Paragraphs>
  <Slides>61</Slides>
  <Notes>38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(2°version)</vt:lpstr>
      <vt:lpstr>Presentazione standard di PowerPoint</vt:lpstr>
      <vt:lpstr>Presentazione standard di PowerPoint</vt:lpstr>
      <vt:lpstr>Presentazione standard di PowerPoint</vt:lpstr>
      <vt:lpstr>Output error feedback (B-point) and posture regulation(without singularity)</vt:lpstr>
      <vt:lpstr>Final considerations - tracking</vt:lpstr>
      <vt:lpstr>Final considerations - regulation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Alessandro Borgherini</cp:lastModifiedBy>
  <cp:revision>637</cp:revision>
  <dcterms:created xsi:type="dcterms:W3CDTF">2023-05-17T11:15:50Z</dcterms:created>
  <dcterms:modified xsi:type="dcterms:W3CDTF">2025-01-12T16:19:50Z</dcterms:modified>
</cp:coreProperties>
</file>